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19DC99-DD5F-4C15-8980-B8BEC6FB8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FE5ED2-D6C1-4821-A91C-70E83A8F7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4F0AF9-C17E-42A2-90DC-49B347B92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2AE05-9DF5-412A-8E8B-F4B753F2B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790CDE-4E09-432E-8790-5BC5E1E95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27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F0C9C3-9423-41C8-8FF8-7B6B8280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7585A3-CE1B-43C3-8873-69CBDAF92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6D8F9D-F437-48B0-A77B-8F81CC71B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349177-9F91-4E8E-87D3-5B71E6B97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9C3C42-849E-43F9-8934-F63030BB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84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04DE27-5540-4C94-861C-B95E7BFA4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6868EA-863D-44BD-9BBF-31B26D6CE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DD791C-362D-43DA-AA80-4E4943B9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BEBC33-180C-463F-817D-1B7E99B57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923072-EC22-488E-AA74-1019F67BF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96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0130A-9182-4EE7-A987-FBC3DF50F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1B244F-5572-4E2E-9BAA-D1C60FB9D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A64B40-946D-4D51-B69C-B947704F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2B173C-EB6D-4989-A033-3F9B12C5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2AC684-D235-4284-8A0A-BF0D66DED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03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6B4E8-F988-41B9-9E95-E9BB6E1E1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A5994E-C2A3-4106-94C8-F140393B4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A33267-573B-4BF8-865D-114B7E35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3EBA53-9BF0-4931-961C-C73112D13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4E58EA-0157-404A-9B9A-1CD1C308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907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80F847-4569-43FD-89B4-DA280D10E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F54101-6AD8-44CC-8D6F-34B7136A0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65093A-756F-400B-B24B-1F1489BCB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638EB7-3DBD-4DAD-8449-30C5F11DF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53D9D2-E2A5-4973-98FF-DD47A08B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A62E3A-35D9-4A88-9C5F-F90723E7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54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E3700-CA27-44BE-BF7E-A148DAD72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3AC24B-A2E6-44B7-9C0A-8CE561BCC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EF3B56-A5CA-40C6-ABD1-CAA00FF1B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8038843-DC63-45EC-BA5B-093FFD498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4C216B-1822-4B32-BA5E-50C698E3B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B808806-92FD-4DA2-80F2-9BC73399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F53DA5-1573-4B3D-A9F8-1D107691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A678366-46C4-43A0-9F78-5E2C6D3A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1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2D2BB8-6E5B-46C2-AAC3-3FD0B1BB4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7AA44A4-E435-4AA9-BB81-7D7F0496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E1762B-8433-43B9-B81F-06C264C9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923FDD-1016-4646-841C-0A2322809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66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A2CA9B4-E231-498B-973F-C9F39A2E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40BD68B-34FC-478F-BEA3-7041ECC5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D3CF55-2F60-4740-906C-80A892A0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23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2C47BE-F5CD-40E6-8D4F-C87A66B8C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0309EB-5998-49B8-BFF5-7C857B75D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377370-2C72-4CA8-BBCF-23BBD00F1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C43889-718A-41F3-91E7-D719F389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D2CB54-40FB-44DC-A5FA-CA4C6617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77AD26-06D0-4C64-84F9-A7216A90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10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BB2EC-073C-41EB-95D0-EC488449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4FB72A0-3A9A-4681-9D1E-7C432C26F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974ADC-A7A1-4CA8-B333-F98D500C4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6CD3C4-0CB2-4B90-9BDF-ADB3DE02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567404-0FE8-43A4-B8C3-3280BA851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59B2AD-3E98-43FA-B23A-61BC6A4B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77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7FD93A7-0891-43E9-A186-7EE1D889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47ED9B-6E7D-480D-88D1-88AB4B1E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42EF18-FA7B-435A-A7E7-C666FEBCEB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0EBC-950F-41D7-AA67-A16CACBCB466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DD9D16-8B4D-4FA6-BF04-768101880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207EB1-D295-421A-9457-51CF55B85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DA144-3D54-4E00-8A7D-4533229CEA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4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E5BBEED-EF13-4B37-9EA9-80351BF27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199" y="0"/>
            <a:ext cx="9531601" cy="6858000"/>
          </a:xfrm>
          <a:prstGeom prst="rect">
            <a:avLst/>
          </a:prstGeom>
        </p:spPr>
      </p:pic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C5799CBE-62B0-4D79-8D28-8F67F5CE997E}"/>
              </a:ext>
            </a:extLst>
          </p:cNvPr>
          <p:cNvSpPr/>
          <p:nvPr/>
        </p:nvSpPr>
        <p:spPr>
          <a:xfrm>
            <a:off x="2025445" y="1789471"/>
            <a:ext cx="609600" cy="31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7D7A87A-3224-48BE-9685-FCA5DF28F1C7}"/>
              </a:ext>
            </a:extLst>
          </p:cNvPr>
          <p:cNvSpPr txBox="1"/>
          <p:nvPr/>
        </p:nvSpPr>
        <p:spPr>
          <a:xfrm>
            <a:off x="747252" y="1543665"/>
            <a:ext cx="1209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Position à l’achat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5B05235-A4D8-48D0-969A-EB92D6244B24}"/>
              </a:ext>
            </a:extLst>
          </p:cNvPr>
          <p:cNvCxnSpPr/>
          <p:nvPr/>
        </p:nvCxnSpPr>
        <p:spPr>
          <a:xfrm flipH="1">
            <a:off x="4100050" y="2536723"/>
            <a:ext cx="1995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EAB714E1-4ECF-4A7D-9964-0BA74A856A8F}"/>
              </a:ext>
            </a:extLst>
          </p:cNvPr>
          <p:cNvCxnSpPr/>
          <p:nvPr/>
        </p:nvCxnSpPr>
        <p:spPr>
          <a:xfrm flipH="1">
            <a:off x="4252450" y="3269226"/>
            <a:ext cx="1995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09C897BD-48A6-434B-9633-A90F66863C4C}"/>
              </a:ext>
            </a:extLst>
          </p:cNvPr>
          <p:cNvCxnSpPr/>
          <p:nvPr/>
        </p:nvCxnSpPr>
        <p:spPr>
          <a:xfrm flipH="1">
            <a:off x="4458926" y="3765755"/>
            <a:ext cx="1995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E76B275D-5417-4A8B-AAFF-A7717DB82B46}"/>
              </a:ext>
            </a:extLst>
          </p:cNvPr>
          <p:cNvSpPr txBox="1"/>
          <p:nvPr/>
        </p:nvSpPr>
        <p:spPr>
          <a:xfrm>
            <a:off x="5643715" y="2547995"/>
            <a:ext cx="1209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Stop loss suiveurs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B175D4B-7EBC-4A55-A84F-3B7D68BA894A}"/>
              </a:ext>
            </a:extLst>
          </p:cNvPr>
          <p:cNvCxnSpPr/>
          <p:nvPr/>
        </p:nvCxnSpPr>
        <p:spPr>
          <a:xfrm flipH="1">
            <a:off x="5098024" y="4075471"/>
            <a:ext cx="1995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4E965037-0715-4DEE-937C-6EA87D8C73BE}"/>
              </a:ext>
            </a:extLst>
          </p:cNvPr>
          <p:cNvCxnSpPr/>
          <p:nvPr/>
        </p:nvCxnSpPr>
        <p:spPr>
          <a:xfrm flipH="1">
            <a:off x="5388074" y="4950543"/>
            <a:ext cx="1995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40569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cattelle</dc:creator>
  <cp:lastModifiedBy>laurent cattelle</cp:lastModifiedBy>
  <cp:revision>1</cp:revision>
  <dcterms:created xsi:type="dcterms:W3CDTF">2022-04-09T06:30:28Z</dcterms:created>
  <dcterms:modified xsi:type="dcterms:W3CDTF">2022-04-09T06:34:01Z</dcterms:modified>
</cp:coreProperties>
</file>