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03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216BD-4C07-4E3F-BC6B-DAF2BB938C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2C0D9C-E7A2-474F-BA02-9BF910F1DD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828E46-11BB-4211-B290-E58147CDC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7C245-E811-40AB-A7A8-E58D4F60F935}" type="datetimeFigureOut">
              <a:rPr lang="en-GB" smtClean="0"/>
              <a:t>21/05/2020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25402A-47AB-4FEF-9F0D-D4ECF0DC2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1ACBEF-F093-4FE0-A4A3-742C7D941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1FCA9-B1C4-4632-B208-9CF0514661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3209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D77EC-8A2F-4B1A-B5C0-835265E22C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26DF7C-8C9C-4131-88A5-BC3B13FF1E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5A38C9-1336-422E-989E-94BEC08F2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7C245-E811-40AB-A7A8-E58D4F60F935}" type="datetimeFigureOut">
              <a:rPr lang="en-GB" smtClean="0"/>
              <a:t>21/05/2020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244284-663D-43B9-93D0-BBAB43109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4394D6-1234-440E-9C55-CBD75BDDB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1FCA9-B1C4-4632-B208-9CF0514661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3511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CF600A7-FE9E-4C63-B9B0-6E3D12A303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992DE7-0B18-4483-8D04-1A169937A6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B9DAFE-C2F8-4220-A892-28F534D53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7C245-E811-40AB-A7A8-E58D4F60F935}" type="datetimeFigureOut">
              <a:rPr lang="en-GB" smtClean="0"/>
              <a:t>21/05/2020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C8D068-7FFA-40F5-9B75-D7C1D9FC7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FDDCB2-0006-4A3C-A3F3-555BBC9B1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1FCA9-B1C4-4632-B208-9CF0514661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4050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E2774-6190-462D-91A1-6391E6708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1B5571-8B11-454C-AD7F-2314485D45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4904DA-CAE0-4DB9-B088-C1566EF2C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7C245-E811-40AB-A7A8-E58D4F60F935}" type="datetimeFigureOut">
              <a:rPr lang="en-GB" smtClean="0"/>
              <a:t>21/05/2020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34396C-4CE0-45AC-9843-439ED6169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71B4E5-A684-4567-8F04-550066F9D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1FCA9-B1C4-4632-B208-9CF0514661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1450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E7E0D-5F8C-40B0-8E21-F539C5543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CE0E6-0AB7-4FAC-A714-B0B2ABD2FC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6712E2-DF7F-4F6E-9B9B-10D084C83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7C245-E811-40AB-A7A8-E58D4F60F935}" type="datetimeFigureOut">
              <a:rPr lang="en-GB" smtClean="0"/>
              <a:t>21/05/2020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01F543-F528-4741-8895-E42FCF47D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0D4962-717F-415E-863A-49D98A6BC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1FCA9-B1C4-4632-B208-9CF0514661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2674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D7170-CF57-488C-BEDC-17FD84BBE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113FAD-C102-4DF0-8676-CE4D6881DD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6D2404-4B05-4122-81D9-C99FDFEEF0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F85282-2C7B-43FC-9709-9326C0D93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7C245-E811-40AB-A7A8-E58D4F60F935}" type="datetimeFigureOut">
              <a:rPr lang="en-GB" smtClean="0"/>
              <a:t>21/05/2020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4DAC6E-B49B-4D36-ACEA-26348B442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1DA717-435D-4A56-9050-AA1FCDA93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1FCA9-B1C4-4632-B208-9CF0514661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6094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2CA99-B6DA-4268-8F7B-CCEC909D0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50D225-353B-4AD4-92BF-5297817A5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B24E68-7039-47D2-AC5E-3C05DD8AD0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1D6D61-0F30-45D1-83AB-B62A464257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31F5A0-BC8C-443C-B275-41CDDD865B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1EBEF35-612C-4295-91A7-196E361AC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7C245-E811-40AB-A7A8-E58D4F60F935}" type="datetimeFigureOut">
              <a:rPr lang="en-GB" smtClean="0"/>
              <a:t>21/05/2020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F6AF4D6-C2E9-4AFB-ADC0-C1E75088E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C5A18C5-E4D2-4BB6-A2DB-C80954110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1FCA9-B1C4-4632-B208-9CF0514661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6190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7F42B-26EF-45CC-80BE-553B51957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8AD1519-4F71-4BB3-A0FE-AB68E3985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7C245-E811-40AB-A7A8-E58D4F60F935}" type="datetimeFigureOut">
              <a:rPr lang="en-GB" smtClean="0"/>
              <a:t>21/05/2020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8312D4-DD91-408F-BBEA-1E9FA9A36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54EDAA-69DB-4AAB-B45E-ED8B8E6ED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1FCA9-B1C4-4632-B208-9CF0514661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9267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DBFB13-0300-49ED-BDA7-9ACF6EDB6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7C245-E811-40AB-A7A8-E58D4F60F935}" type="datetimeFigureOut">
              <a:rPr lang="en-GB" smtClean="0"/>
              <a:t>21/05/2020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4E1AA9-C053-4E61-8D86-F1EE79648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9C7FA1-64C5-483C-AC8F-3894C7307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1FCA9-B1C4-4632-B208-9CF0514661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6281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DA2EFE-0281-4281-8299-FAC4B066E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511363-4563-44CA-AF1B-8401DE97E5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34AA1D-E3D0-4276-B625-C526ECD273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BAB94F-1151-439F-83E0-489EC15EE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7C245-E811-40AB-A7A8-E58D4F60F935}" type="datetimeFigureOut">
              <a:rPr lang="en-GB" smtClean="0"/>
              <a:t>21/05/2020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BB9240-5C97-4855-94A4-51CBC911A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9F1841-101A-4FB6-AE08-B8CBD4F30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1FCA9-B1C4-4632-B208-9CF0514661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9455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7BDA6-D94B-48A0-87A0-6CF20F370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BF6FC1F-ED67-4B35-86DE-1C588C15BA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FA1323-6FBD-4422-8AF3-A547924AF7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C0C01E-462B-465E-AE6F-8B93A80E6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7C245-E811-40AB-A7A8-E58D4F60F935}" type="datetimeFigureOut">
              <a:rPr lang="en-GB" smtClean="0"/>
              <a:t>21/05/2020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E67F68-19C1-46B6-8369-876DE81BA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31C7F3-C87C-421B-AC13-F023E2183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1FCA9-B1C4-4632-B208-9CF0514661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2334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34ECCF-B92A-4387-8AD8-A843D1330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8435F4-65BD-43BA-BC0D-5E6413FC11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0DF513-A364-49FA-B358-11898E825E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67C245-E811-40AB-A7A8-E58D4F60F935}" type="datetimeFigureOut">
              <a:rPr lang="en-GB" smtClean="0"/>
              <a:t>21/05/2020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ADC6BF-04E0-4FEB-B942-1A7A07CD63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4FB4D5-A402-41B2-85DE-8389535A0C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81FCA9-B1C4-4632-B208-9CF0514661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4067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6353B62-7B21-4646-8F4F-C756CFF0DC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5527" y="368982"/>
            <a:ext cx="7997276" cy="499901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FEA2F9C-FD2F-46E7-B186-2404D12897DC}"/>
              </a:ext>
            </a:extLst>
          </p:cNvPr>
          <p:cNvSpPr txBox="1"/>
          <p:nvPr/>
        </p:nvSpPr>
        <p:spPr>
          <a:xfrm>
            <a:off x="10439981" y="2760895"/>
            <a:ext cx="1589832" cy="430887"/>
          </a:xfrm>
          <a:prstGeom prst="rect">
            <a:avLst/>
          </a:prstGeom>
          <a:noFill/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100" dirty="0"/>
              <a:t>Entry Price </a:t>
            </a:r>
          </a:p>
          <a:p>
            <a:r>
              <a:rPr lang="en-GB" sz="1100" dirty="0"/>
              <a:t>= 151.28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B5E9CB-E996-4F24-8083-7CB4A3E0D437}"/>
              </a:ext>
            </a:extLst>
          </p:cNvPr>
          <p:cNvSpPr txBox="1"/>
          <p:nvPr/>
        </p:nvSpPr>
        <p:spPr>
          <a:xfrm>
            <a:off x="10482803" y="4553796"/>
            <a:ext cx="1613947" cy="430887"/>
          </a:xfrm>
          <a:prstGeom prst="rect">
            <a:avLst/>
          </a:prstGeom>
          <a:noFill/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100" dirty="0"/>
              <a:t>Recent Low in last 8 bars</a:t>
            </a:r>
          </a:p>
          <a:p>
            <a:r>
              <a:rPr lang="en-GB" sz="1100" dirty="0"/>
              <a:t>= 145.50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565FEAC-07AC-44E4-957A-4DD1E052F6B5}"/>
              </a:ext>
            </a:extLst>
          </p:cNvPr>
          <p:cNvSpPr txBox="1"/>
          <p:nvPr/>
        </p:nvSpPr>
        <p:spPr>
          <a:xfrm>
            <a:off x="10494860" y="914504"/>
            <a:ext cx="1589832" cy="600164"/>
          </a:xfrm>
          <a:prstGeom prst="rect">
            <a:avLst/>
          </a:prstGeom>
          <a:noFill/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100" dirty="0"/>
              <a:t>Target Price</a:t>
            </a:r>
          </a:p>
          <a:p>
            <a:r>
              <a:rPr lang="en-GB" sz="1100" dirty="0"/>
              <a:t>= 151.28 + 5.78</a:t>
            </a:r>
          </a:p>
          <a:p>
            <a:r>
              <a:rPr lang="en-GB" sz="1100" dirty="0"/>
              <a:t>= 157.08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5DBE8CB-9AC8-4534-88E5-A559E90ED8C2}"/>
              </a:ext>
            </a:extLst>
          </p:cNvPr>
          <p:cNvSpPr txBox="1"/>
          <p:nvPr/>
        </p:nvSpPr>
        <p:spPr>
          <a:xfrm>
            <a:off x="570588" y="707436"/>
            <a:ext cx="189093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/>
              <a:t>Trailing Stop Loss (TSL)</a:t>
            </a:r>
          </a:p>
          <a:p>
            <a:endParaRPr lang="en-GB" sz="1100" dirty="0"/>
          </a:p>
          <a:p>
            <a:r>
              <a:rPr lang="en-GB" sz="1100" dirty="0"/>
              <a:t>TSL Step Value;</a:t>
            </a:r>
          </a:p>
          <a:p>
            <a:r>
              <a:rPr lang="en-GB" sz="1100" dirty="0"/>
              <a:t>5.78 / 4 = </a:t>
            </a:r>
            <a:r>
              <a:rPr lang="en-GB" sz="1100" u="sng" dirty="0"/>
              <a:t>1.44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EC49341-86A8-4034-8947-84595928E476}"/>
              </a:ext>
            </a:extLst>
          </p:cNvPr>
          <p:cNvSpPr txBox="1"/>
          <p:nvPr/>
        </p:nvSpPr>
        <p:spPr>
          <a:xfrm>
            <a:off x="570583" y="2886846"/>
            <a:ext cx="1848111" cy="6001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100" dirty="0"/>
              <a:t>Price reaches 154.16</a:t>
            </a:r>
          </a:p>
          <a:p>
            <a:r>
              <a:rPr lang="en-GB" sz="1100" dirty="0"/>
              <a:t>(152.72 + </a:t>
            </a:r>
            <a:r>
              <a:rPr lang="en-GB" sz="1100" u="sng" dirty="0"/>
              <a:t>1.44</a:t>
            </a:r>
            <a:r>
              <a:rPr lang="en-GB" sz="1100" dirty="0"/>
              <a:t>)</a:t>
            </a:r>
          </a:p>
          <a:p>
            <a:r>
              <a:rPr lang="en-GB" sz="1100" dirty="0"/>
              <a:t>TSL = 152.72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7EBD8D1-FBD0-47FC-AEEE-32A2E867B279}"/>
              </a:ext>
            </a:extLst>
          </p:cNvPr>
          <p:cNvSpPr txBox="1"/>
          <p:nvPr/>
        </p:nvSpPr>
        <p:spPr>
          <a:xfrm>
            <a:off x="570586" y="4638435"/>
            <a:ext cx="1848111" cy="2616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100" dirty="0"/>
              <a:t>TSL at Open 145.50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423CA7F-5E55-4C03-AD21-A5C33B713BA3}"/>
              </a:ext>
            </a:extLst>
          </p:cNvPr>
          <p:cNvSpPr txBox="1"/>
          <p:nvPr/>
        </p:nvSpPr>
        <p:spPr>
          <a:xfrm>
            <a:off x="570586" y="3598897"/>
            <a:ext cx="1848111" cy="6001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100" dirty="0"/>
              <a:t>Price reaches 152.72</a:t>
            </a:r>
          </a:p>
          <a:p>
            <a:r>
              <a:rPr lang="en-GB" sz="1100" dirty="0"/>
              <a:t>(Entry Price + </a:t>
            </a:r>
            <a:r>
              <a:rPr lang="en-GB" sz="1100" u="sng" dirty="0"/>
              <a:t>1.44</a:t>
            </a:r>
            <a:r>
              <a:rPr lang="en-GB" sz="1100" dirty="0"/>
              <a:t>)</a:t>
            </a:r>
          </a:p>
          <a:p>
            <a:r>
              <a:rPr lang="en-GB" sz="1100" dirty="0"/>
              <a:t>TSL = Entry Price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C75E9BDD-992D-41BE-B252-BF317801ACD0}"/>
              </a:ext>
            </a:extLst>
          </p:cNvPr>
          <p:cNvCxnSpPr>
            <a:cxnSpLocks/>
          </p:cNvCxnSpPr>
          <p:nvPr/>
        </p:nvCxnSpPr>
        <p:spPr>
          <a:xfrm flipH="1" flipV="1">
            <a:off x="8087309" y="1171575"/>
            <a:ext cx="1" cy="1804764"/>
          </a:xfrm>
          <a:prstGeom prst="straightConnector1">
            <a:avLst/>
          </a:prstGeom>
          <a:ln w="3175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2E1999FD-0C11-4206-BD55-577D1EC6BC56}"/>
              </a:ext>
            </a:extLst>
          </p:cNvPr>
          <p:cNvSpPr txBox="1"/>
          <p:nvPr/>
        </p:nvSpPr>
        <p:spPr>
          <a:xfrm>
            <a:off x="8087308" y="1630487"/>
            <a:ext cx="189093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Target Price</a:t>
            </a:r>
          </a:p>
          <a:p>
            <a:r>
              <a:rPr lang="en-GB" sz="11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= Entry Price + N</a:t>
            </a:r>
          </a:p>
          <a:p>
            <a:r>
              <a:rPr lang="en-GB" sz="11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= 151.28 + 5.78</a:t>
            </a:r>
          </a:p>
          <a:p>
            <a:r>
              <a:rPr lang="en-GB" sz="11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Target Price = 157.08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DEAB4DD-27AE-4657-9D5D-3E979B528074}"/>
              </a:ext>
            </a:extLst>
          </p:cNvPr>
          <p:cNvCxnSpPr>
            <a:cxnSpLocks/>
            <a:endCxn id="7" idx="1"/>
          </p:cNvCxnSpPr>
          <p:nvPr/>
        </p:nvCxnSpPr>
        <p:spPr>
          <a:xfrm>
            <a:off x="3042738" y="4757333"/>
            <a:ext cx="7440065" cy="11907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A57F0E2-3B41-4B57-BD59-193E534D6167}"/>
              </a:ext>
            </a:extLst>
          </p:cNvPr>
          <p:cNvCxnSpPr>
            <a:cxnSpLocks/>
          </p:cNvCxnSpPr>
          <p:nvPr/>
        </p:nvCxnSpPr>
        <p:spPr>
          <a:xfrm flipH="1">
            <a:off x="7803483" y="2990295"/>
            <a:ext cx="1" cy="1755132"/>
          </a:xfrm>
          <a:prstGeom prst="straightConnector1">
            <a:avLst/>
          </a:prstGeom>
          <a:ln w="3175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65F1124F-6905-4E23-A75A-896B9F88150D}"/>
              </a:ext>
            </a:extLst>
          </p:cNvPr>
          <p:cNvSpPr txBox="1"/>
          <p:nvPr/>
        </p:nvSpPr>
        <p:spPr>
          <a:xfrm>
            <a:off x="7815542" y="3346115"/>
            <a:ext cx="189093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= Entry Price – Low 8 bars</a:t>
            </a:r>
          </a:p>
          <a:p>
            <a:r>
              <a:rPr lang="en-GB" sz="11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= 151.28 – 145.50</a:t>
            </a:r>
          </a:p>
          <a:p>
            <a:r>
              <a:rPr lang="en-GB" sz="11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= 5.78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BFC8B8AA-C707-4B62-8CCC-9A0992CCDB78}"/>
              </a:ext>
            </a:extLst>
          </p:cNvPr>
          <p:cNvCxnSpPr>
            <a:cxnSpLocks/>
          </p:cNvCxnSpPr>
          <p:nvPr/>
        </p:nvCxnSpPr>
        <p:spPr>
          <a:xfrm>
            <a:off x="4781550" y="1190773"/>
            <a:ext cx="5701253" cy="23813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F680B0A-B1F4-489A-BA28-5B3C51FF5434}"/>
              </a:ext>
            </a:extLst>
          </p:cNvPr>
          <p:cNvCxnSpPr>
            <a:cxnSpLocks/>
            <a:endCxn id="6" idx="1"/>
          </p:cNvCxnSpPr>
          <p:nvPr/>
        </p:nvCxnSpPr>
        <p:spPr>
          <a:xfrm>
            <a:off x="7459037" y="2969718"/>
            <a:ext cx="2980944" cy="6621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9EFAC0F0-3E32-4FF6-AD1B-A23801BE6652}"/>
              </a:ext>
            </a:extLst>
          </p:cNvPr>
          <p:cNvSpPr txBox="1"/>
          <p:nvPr/>
        </p:nvSpPr>
        <p:spPr>
          <a:xfrm>
            <a:off x="2485527" y="5086268"/>
            <a:ext cx="18909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Recent Low in last 8 bars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DBA62410-AB0D-4C16-A08B-DDEAEA00F5FA}"/>
              </a:ext>
            </a:extLst>
          </p:cNvPr>
          <p:cNvCxnSpPr>
            <a:cxnSpLocks/>
          </p:cNvCxnSpPr>
          <p:nvPr/>
        </p:nvCxnSpPr>
        <p:spPr>
          <a:xfrm flipV="1">
            <a:off x="3042738" y="4761671"/>
            <a:ext cx="1" cy="322135"/>
          </a:xfrm>
          <a:prstGeom prst="straightConnector1">
            <a:avLst/>
          </a:prstGeom>
          <a:ln w="3175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0F09BF91-78E1-4047-9B6D-46544D91A32C}"/>
              </a:ext>
            </a:extLst>
          </p:cNvPr>
          <p:cNvCxnSpPr>
            <a:cxnSpLocks/>
            <a:stCxn id="16" idx="3"/>
          </p:cNvCxnSpPr>
          <p:nvPr/>
        </p:nvCxnSpPr>
        <p:spPr>
          <a:xfrm flipV="1">
            <a:off x="2418697" y="2546161"/>
            <a:ext cx="1945703" cy="1352818"/>
          </a:xfrm>
          <a:prstGeom prst="straightConnector1">
            <a:avLst/>
          </a:prstGeom>
          <a:ln w="3175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7EE2ED3E-3752-4012-B073-6FBB3D4030DC}"/>
              </a:ext>
            </a:extLst>
          </p:cNvPr>
          <p:cNvCxnSpPr>
            <a:cxnSpLocks/>
            <a:stCxn id="14" idx="3"/>
          </p:cNvCxnSpPr>
          <p:nvPr/>
        </p:nvCxnSpPr>
        <p:spPr>
          <a:xfrm>
            <a:off x="2418697" y="4769240"/>
            <a:ext cx="539859" cy="0"/>
          </a:xfrm>
          <a:prstGeom prst="straightConnector1">
            <a:avLst/>
          </a:prstGeom>
          <a:ln w="3175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BD3AF1A9-64F1-4869-8BD5-E43706453719}"/>
              </a:ext>
            </a:extLst>
          </p:cNvPr>
          <p:cNvCxnSpPr>
            <a:cxnSpLocks/>
            <a:stCxn id="13" idx="3"/>
          </p:cNvCxnSpPr>
          <p:nvPr/>
        </p:nvCxnSpPr>
        <p:spPr>
          <a:xfrm flipV="1">
            <a:off x="2418694" y="2109249"/>
            <a:ext cx="1969824" cy="1077679"/>
          </a:xfrm>
          <a:prstGeom prst="straightConnector1">
            <a:avLst/>
          </a:prstGeom>
          <a:ln w="3175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>
            <a:extLst>
              <a:ext uri="{FF2B5EF4-FFF2-40B4-BE49-F238E27FC236}">
                <a16:creationId xmlns:a16="http://schemas.microsoft.com/office/drawing/2014/main" id="{E672CE12-C4B0-45BF-92EC-3BDEC2A86281}"/>
              </a:ext>
            </a:extLst>
          </p:cNvPr>
          <p:cNvSpPr txBox="1"/>
          <p:nvPr/>
        </p:nvSpPr>
        <p:spPr>
          <a:xfrm>
            <a:off x="570583" y="2199634"/>
            <a:ext cx="1848111" cy="6001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100" dirty="0"/>
              <a:t>Price reaches 155.60</a:t>
            </a:r>
          </a:p>
          <a:p>
            <a:r>
              <a:rPr lang="en-GB" sz="1100" dirty="0"/>
              <a:t>(154.16 + </a:t>
            </a:r>
            <a:r>
              <a:rPr lang="en-GB" sz="1100" u="sng" dirty="0"/>
              <a:t>1.44</a:t>
            </a:r>
            <a:r>
              <a:rPr lang="en-GB" sz="1100" dirty="0"/>
              <a:t>)</a:t>
            </a:r>
          </a:p>
          <a:p>
            <a:r>
              <a:rPr lang="en-GB" sz="1100" dirty="0"/>
              <a:t>TSL = 154.16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0A486988-0EBC-49BE-8ABB-34DA2F473514}"/>
              </a:ext>
            </a:extLst>
          </p:cNvPr>
          <p:cNvSpPr txBox="1"/>
          <p:nvPr/>
        </p:nvSpPr>
        <p:spPr>
          <a:xfrm>
            <a:off x="570583" y="1506623"/>
            <a:ext cx="1848111" cy="6001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100" dirty="0"/>
              <a:t>Price reaches Target Price</a:t>
            </a:r>
          </a:p>
          <a:p>
            <a:r>
              <a:rPr lang="en-GB" sz="1100" dirty="0"/>
              <a:t>157.08</a:t>
            </a:r>
          </a:p>
          <a:p>
            <a:r>
              <a:rPr lang="en-GB" sz="1100" dirty="0"/>
              <a:t>Close Position</a:t>
            </a:r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0A915D8A-0FF2-4A2B-A389-83AD2080754C}"/>
              </a:ext>
            </a:extLst>
          </p:cNvPr>
          <p:cNvCxnSpPr>
            <a:cxnSpLocks/>
            <a:stCxn id="53" idx="3"/>
          </p:cNvCxnSpPr>
          <p:nvPr/>
        </p:nvCxnSpPr>
        <p:spPr>
          <a:xfrm flipV="1">
            <a:off x="2418694" y="1626366"/>
            <a:ext cx="1945706" cy="873350"/>
          </a:xfrm>
          <a:prstGeom prst="straightConnector1">
            <a:avLst/>
          </a:prstGeom>
          <a:ln w="3175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BD00080D-683F-4F7D-BE8E-CFD11BD213D9}"/>
              </a:ext>
            </a:extLst>
          </p:cNvPr>
          <p:cNvCxnSpPr>
            <a:cxnSpLocks/>
            <a:stCxn id="54" idx="3"/>
          </p:cNvCxnSpPr>
          <p:nvPr/>
        </p:nvCxnSpPr>
        <p:spPr>
          <a:xfrm flipV="1">
            <a:off x="2418694" y="1233724"/>
            <a:ext cx="1969824" cy="572981"/>
          </a:xfrm>
          <a:prstGeom prst="straightConnector1">
            <a:avLst/>
          </a:prstGeom>
          <a:ln w="3175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52113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115</Words>
  <Application>Microsoft Office PowerPoint</Application>
  <PresentationFormat>Widescreen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Stephen McCreath</dc:creator>
  <cp:lastModifiedBy>Stephen McCreath</cp:lastModifiedBy>
  <cp:revision>4</cp:revision>
  <dcterms:created xsi:type="dcterms:W3CDTF">2020-05-21T10:49:23Z</dcterms:created>
  <dcterms:modified xsi:type="dcterms:W3CDTF">2020-05-21T11:16:44Z</dcterms:modified>
</cp:coreProperties>
</file>