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er Verberkt" userId="0e4af6a784d6a9a2" providerId="LiveId" clId="{385B77CC-4DF4-442F-ADC1-E4EADA604F09}"/>
    <pc:docChg chg="modSld">
      <pc:chgData name="Sander Verberkt" userId="0e4af6a784d6a9a2" providerId="LiveId" clId="{385B77CC-4DF4-442F-ADC1-E4EADA604F09}" dt="2020-01-24T11:43:40.452" v="25" actId="20577"/>
      <pc:docMkLst>
        <pc:docMk/>
      </pc:docMkLst>
      <pc:sldChg chg="modSp">
        <pc:chgData name="Sander Verberkt" userId="0e4af6a784d6a9a2" providerId="LiveId" clId="{385B77CC-4DF4-442F-ADC1-E4EADA604F09}" dt="2020-01-24T11:43:40.452" v="25" actId="20577"/>
        <pc:sldMkLst>
          <pc:docMk/>
          <pc:sldMk cId="3941301132" sldId="256"/>
        </pc:sldMkLst>
        <pc:spChg chg="mod">
          <ac:chgData name="Sander Verberkt" userId="0e4af6a784d6a9a2" providerId="LiveId" clId="{385B77CC-4DF4-442F-ADC1-E4EADA604F09}" dt="2020-01-24T11:43:40.452" v="25" actId="20577"/>
          <ac:spMkLst>
            <pc:docMk/>
            <pc:sldMk cId="3941301132" sldId="256"/>
            <ac:spMk id="9" creationId="{0781EA18-9B85-4C5B-9C62-E08E2631463B}"/>
          </ac:spMkLst>
        </pc:spChg>
      </pc:sldChg>
    </pc:docChg>
  </pc:docChgLst>
  <pc:docChgLst>
    <pc:chgData name="Sander Verberkt" userId="0e4af6a784d6a9a2" providerId="LiveId" clId="{76DCB5F3-14D3-49EC-BA02-50927DFE4F13}"/>
    <pc:docChg chg="undo custSel modSld">
      <pc:chgData name="Sander Verberkt" userId="0e4af6a784d6a9a2" providerId="LiveId" clId="{76DCB5F3-14D3-49EC-BA02-50927DFE4F13}" dt="2019-07-04T14:47:39.685" v="1604" actId="20577"/>
      <pc:docMkLst>
        <pc:docMk/>
      </pc:docMkLst>
      <pc:sldChg chg="addSp delSp modSp">
        <pc:chgData name="Sander Verberkt" userId="0e4af6a784d6a9a2" providerId="LiveId" clId="{76DCB5F3-14D3-49EC-BA02-50927DFE4F13}" dt="2019-07-04T14:47:39.685" v="1604" actId="20577"/>
        <pc:sldMkLst>
          <pc:docMk/>
          <pc:sldMk cId="3941301132" sldId="256"/>
        </pc:sldMkLst>
        <pc:spChg chg="mod">
          <ac:chgData name="Sander Verberkt" userId="0e4af6a784d6a9a2" providerId="LiveId" clId="{76DCB5F3-14D3-49EC-BA02-50927DFE4F13}" dt="2019-07-04T12:39:53.097" v="778" actId="1038"/>
          <ac:spMkLst>
            <pc:docMk/>
            <pc:sldMk cId="3941301132" sldId="256"/>
            <ac:spMk id="5" creationId="{3E8406B7-ACFD-4EBB-BFF9-0C84F9238767}"/>
          </ac:spMkLst>
        </pc:spChg>
        <pc:spChg chg="mod">
          <ac:chgData name="Sander Verberkt" userId="0e4af6a784d6a9a2" providerId="LiveId" clId="{76DCB5F3-14D3-49EC-BA02-50927DFE4F13}" dt="2019-07-04T14:36:14.931" v="1187" actId="1076"/>
          <ac:spMkLst>
            <pc:docMk/>
            <pc:sldMk cId="3941301132" sldId="256"/>
            <ac:spMk id="6" creationId="{68508871-48A8-4BD3-9CE7-566B88C1B7EE}"/>
          </ac:spMkLst>
        </pc:spChg>
        <pc:spChg chg="add mod">
          <ac:chgData name="Sander Verberkt" userId="0e4af6a784d6a9a2" providerId="LiveId" clId="{76DCB5F3-14D3-49EC-BA02-50927DFE4F13}" dt="2019-07-04T14:47:39.685" v="1604" actId="20577"/>
          <ac:spMkLst>
            <pc:docMk/>
            <pc:sldMk cId="3941301132" sldId="256"/>
            <ac:spMk id="9" creationId="{0781EA18-9B85-4C5B-9C62-E08E2631463B}"/>
          </ac:spMkLst>
        </pc:spChg>
        <pc:spChg chg="add mod">
          <ac:chgData name="Sander Verberkt" userId="0e4af6a784d6a9a2" providerId="LiveId" clId="{76DCB5F3-14D3-49EC-BA02-50927DFE4F13}" dt="2019-07-04T14:32:13.890" v="819" actId="692"/>
          <ac:spMkLst>
            <pc:docMk/>
            <pc:sldMk cId="3941301132" sldId="256"/>
            <ac:spMk id="10" creationId="{D4ADC3FC-36DC-409E-B95B-07FBCD605C1E}"/>
          </ac:spMkLst>
        </pc:spChg>
        <pc:spChg chg="add mod">
          <ac:chgData name="Sander Verberkt" userId="0e4af6a784d6a9a2" providerId="LiveId" clId="{76DCB5F3-14D3-49EC-BA02-50927DFE4F13}" dt="2019-07-04T12:40:11.320" v="780" actId="1076"/>
          <ac:spMkLst>
            <pc:docMk/>
            <pc:sldMk cId="3941301132" sldId="256"/>
            <ac:spMk id="13" creationId="{982FA336-7050-4C38-A069-18AE9DA46119}"/>
          </ac:spMkLst>
        </pc:spChg>
        <pc:cxnChg chg="add mod">
          <ac:chgData name="Sander Verberkt" userId="0e4af6a784d6a9a2" providerId="LiveId" clId="{76DCB5F3-14D3-49EC-BA02-50927DFE4F13}" dt="2019-07-04T12:40:02.009" v="779" actId="692"/>
          <ac:cxnSpMkLst>
            <pc:docMk/>
            <pc:sldMk cId="3941301132" sldId="256"/>
            <ac:cxnSpMk id="12" creationId="{4E05304A-4004-432D-A942-5767F8CC5DC0}"/>
          </ac:cxnSpMkLst>
        </pc:cxnChg>
        <pc:cxnChg chg="add del mod">
          <ac:chgData name="Sander Verberkt" userId="0e4af6a784d6a9a2" providerId="LiveId" clId="{76DCB5F3-14D3-49EC-BA02-50927DFE4F13}" dt="2019-07-04T14:36:45.198" v="1259" actId="478"/>
          <ac:cxnSpMkLst>
            <pc:docMk/>
            <pc:sldMk cId="3941301132" sldId="256"/>
            <ac:cxnSpMk id="15" creationId="{DDFEAACC-B371-43AF-A491-0BFEFCCCBCE0}"/>
          </ac:cxnSpMkLst>
        </pc:cxnChg>
        <pc:cxnChg chg="add del mod">
          <ac:chgData name="Sander Verberkt" userId="0e4af6a784d6a9a2" providerId="LiveId" clId="{76DCB5F3-14D3-49EC-BA02-50927DFE4F13}" dt="2019-07-04T14:36:40.934" v="1258" actId="478"/>
          <ac:cxnSpMkLst>
            <pc:docMk/>
            <pc:sldMk cId="3941301132" sldId="256"/>
            <ac:cxnSpMk id="16" creationId="{D1108777-94E9-43F0-8693-C8842B43791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0783D-9B1B-4CA7-9169-5E78EEC1D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C38C821-89B5-4EED-8A5C-F987E942E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55B677-E4AD-4F5C-99E0-436BEDBC3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8EEBBA-61C4-4AEE-B191-00B1C5E14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F8196B-101E-4BC0-B8D1-F6DF91406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285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24E7AF-AEB9-4EF3-AA2F-88E6F3A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BE4A665-A89E-4ACA-A4FC-ED9A3121C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10189D-11C3-4692-A757-D5FC4AC34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D1A892-20FF-46A6-B134-1E08505CA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0683AC-A4C6-426A-B8FB-0C0468E1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871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6455BD3-1401-4EB3-984B-3DE9CE71E4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CE38D35-9F27-464E-B113-0FBF5E98A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F235AE9-E75A-4300-81AC-9FEE8270E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C9EA3B-D630-4856-AE89-4DEAB70A0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D991C4-A236-4594-B85A-E9470D8D7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3182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770453-23C2-4400-8C7C-53310FF2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666F77-3BEC-4F9B-958A-C0BFCE285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16A613-0EAE-44DE-AC3C-133A119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F5150E-5991-48F0-98A7-FAEB33901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2D8036-8C2C-40C8-B802-5C2706E74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15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D021A-06D7-4F06-9FF8-DED757F1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289DF4-D72B-4597-8EF5-A728194BB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32B84E-5076-4BE0-8A41-AA84538A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644C34-E018-4F99-B3A1-B3DE2D52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E05426-9CB5-4AEB-95D2-9A6AA8AEF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82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043BF5-FFD2-4E49-B532-8FF5888A9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E4294C-E83E-48AA-9FED-AF4E5B759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B996E6B-B57E-49DB-82CA-9C6849285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5D4B4A0-A24A-4933-8E14-6A76068C8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F3E50D-0A86-4168-8440-3DB317F84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12F18A1-8EB2-4E28-9953-71F6B2BA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989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15451E-7527-40B9-9610-726D73654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D198DE-5C79-41E7-9D36-07186D7F6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157C8B5-915F-46F4-A251-F1AF30EA8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9C7FD10-D0A7-4F58-9AA1-A6B44795D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7FF788E-A611-4C54-9533-C895F8DDB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318BF8E-5D3D-481C-8BB7-51941C6B8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9E0CCC8-D4A2-43C7-AAB1-B33B608A5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00BAB4C-4C0E-48AC-A0D5-7CD222ACE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57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18F86-A8B0-4241-8117-2BE767B48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FADB099-01F0-41B4-9329-4B26CE56F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1AFDF96-9EEB-4CCD-9701-760B6D2E4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08EFAC1-2717-449C-B460-8B5880E6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405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5711CA7-C922-4213-85AE-7CBDD5F5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7BDBF72-357C-439D-B855-20B4813CF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70E2BB9-891D-480A-AE3F-1FDEBAC8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4449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C36674-2B35-478B-9F98-A59E2B495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733D14-4B4D-4C0C-9FE2-51A047ABE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B9A1D10-308E-47F4-9056-01EB5AA5D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DA9F5AF-DF60-4F66-A07D-F98E9463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FAA482-6FB9-4AD4-BD49-65808F0DA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9A6FC0B-C491-4DE8-9489-3B6D8D5A9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301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8943F1-7829-45F2-AB44-BE9A3E075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8FAB765-E4B5-4729-AA4C-7B1465A60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5B3F07F-3223-4CCE-B566-F6E5D1381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BA33B67-76B3-4CAE-850F-39454F2BE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A705975-3B0F-47DF-A87A-3E29A05C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5C0E64C-026B-48A1-A53D-C66399D98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335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A155BDD-7493-493B-86D6-17A1905D5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9CA66BC-D0FD-422F-9C56-1A676C858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DA5421-8109-491E-98D1-A07AE82988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52648-B5E0-4AF6-AA97-2C6C4A3EE485}" type="datetimeFigureOut">
              <a:rPr lang="nl-NL" smtClean="0"/>
              <a:t>24-1-2020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BEE83D2-B1BF-47C0-9326-8B401D5BF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0320C13-6D8E-4D49-8BAA-BF095833A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F7D07-197F-493C-B3D6-CB76FA218D8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64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7077DD9D-A09F-4613-89E8-BDE2A99299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9" y="276225"/>
            <a:ext cx="6286500" cy="630555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3E8406B7-ACFD-4EBB-BFF9-0C84F9238767}"/>
              </a:ext>
            </a:extLst>
          </p:cNvPr>
          <p:cNvSpPr txBox="1"/>
          <p:nvPr/>
        </p:nvSpPr>
        <p:spPr>
          <a:xfrm>
            <a:off x="895350" y="528955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$75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8508871-48A8-4BD3-9CE7-566B88C1B7EE}"/>
              </a:ext>
            </a:extLst>
          </p:cNvPr>
          <p:cNvSpPr txBox="1"/>
          <p:nvPr/>
        </p:nvSpPr>
        <p:spPr>
          <a:xfrm>
            <a:off x="2802590" y="414246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$107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45800F9-2728-4205-9544-F2FE59850A85}"/>
              </a:ext>
            </a:extLst>
          </p:cNvPr>
          <p:cNvSpPr txBox="1"/>
          <p:nvPr/>
        </p:nvSpPr>
        <p:spPr>
          <a:xfrm>
            <a:off x="4893526" y="315341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$130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781EA18-9B85-4C5B-9C62-E08E2631463B}"/>
              </a:ext>
            </a:extLst>
          </p:cNvPr>
          <p:cNvSpPr txBox="1"/>
          <p:nvPr/>
        </p:nvSpPr>
        <p:spPr>
          <a:xfrm>
            <a:off x="6955012" y="341670"/>
            <a:ext cx="487231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err="1"/>
              <a:t>Title</a:t>
            </a:r>
            <a:r>
              <a:rPr lang="nl-NL" sz="1400" b="1" dirty="0"/>
              <a:t>:</a:t>
            </a:r>
            <a:r>
              <a:rPr lang="nl-NL" sz="1400" dirty="0"/>
              <a:t> </a:t>
            </a:r>
            <a:r>
              <a:rPr lang="nl-NL" sz="1400" dirty="0" err="1"/>
              <a:t>the</a:t>
            </a:r>
            <a:r>
              <a:rPr lang="nl-NL" sz="1400" dirty="0"/>
              <a:t> “</a:t>
            </a:r>
            <a:r>
              <a:rPr lang="nl-NL" sz="1400" dirty="0" err="1"/>
              <a:t>GrowthTrendline</a:t>
            </a:r>
            <a:r>
              <a:rPr lang="nl-NL" sz="1400" dirty="0"/>
              <a:t>”-tool </a:t>
            </a:r>
          </a:p>
          <a:p>
            <a:endParaRPr lang="nl-NL" sz="1400" dirty="0"/>
          </a:p>
          <a:p>
            <a:r>
              <a:rPr lang="nl-NL" sz="1400" b="1" dirty="0" err="1"/>
              <a:t>What</a:t>
            </a:r>
            <a:r>
              <a:rPr lang="nl-NL" sz="1400" b="1" dirty="0"/>
              <a:t> is </a:t>
            </a:r>
            <a:r>
              <a:rPr lang="nl-NL" sz="1400" b="1" dirty="0" err="1"/>
              <a:t>it</a:t>
            </a:r>
            <a:r>
              <a:rPr lang="nl-NL" sz="1400" dirty="0"/>
              <a:t>: a </a:t>
            </a:r>
            <a:r>
              <a:rPr lang="nl-NL" sz="1400" dirty="0" err="1"/>
              <a:t>simple</a:t>
            </a:r>
            <a:r>
              <a:rPr lang="nl-NL" sz="1400" dirty="0"/>
              <a:t> trendline, but </a:t>
            </a:r>
            <a:r>
              <a:rPr lang="nl-NL" sz="1400" dirty="0" err="1"/>
              <a:t>with</a:t>
            </a:r>
            <a:r>
              <a:rPr lang="nl-NL" sz="1400" dirty="0"/>
              <a:t> </a:t>
            </a:r>
            <a:r>
              <a:rPr lang="nl-NL" sz="1400" dirty="0" err="1"/>
              <a:t>the</a:t>
            </a:r>
            <a:r>
              <a:rPr lang="nl-NL" sz="1400" dirty="0"/>
              <a:t> </a:t>
            </a:r>
            <a:r>
              <a:rPr lang="nl-NL" sz="1400" dirty="0" err="1"/>
              <a:t>slope</a:t>
            </a:r>
            <a:r>
              <a:rPr lang="nl-NL" sz="1400" dirty="0"/>
              <a:t> </a:t>
            </a:r>
            <a:r>
              <a:rPr lang="nl-NL" sz="1400" dirty="0" err="1"/>
              <a:t>recalculated</a:t>
            </a:r>
            <a:r>
              <a:rPr lang="nl-NL" sz="1400" dirty="0"/>
              <a:t> as a % </a:t>
            </a:r>
            <a:r>
              <a:rPr lang="nl-NL" sz="1400" dirty="0" err="1"/>
              <a:t>growth</a:t>
            </a:r>
            <a:r>
              <a:rPr lang="nl-NL" sz="1400" dirty="0"/>
              <a:t> per </a:t>
            </a:r>
            <a:r>
              <a:rPr lang="nl-NL" sz="1400" dirty="0" err="1"/>
              <a:t>year</a:t>
            </a:r>
            <a:endParaRPr lang="nl-NL" sz="1400" dirty="0"/>
          </a:p>
          <a:p>
            <a:endParaRPr lang="nl-NL" sz="1400" dirty="0"/>
          </a:p>
          <a:p>
            <a:r>
              <a:rPr lang="nl-NL" sz="1400" b="1" dirty="0"/>
              <a:t>See Trendline </a:t>
            </a:r>
            <a:r>
              <a:rPr lang="nl-NL" sz="1400" b="1" dirty="0" err="1"/>
              <a:t>values</a:t>
            </a:r>
            <a:r>
              <a:rPr lang="nl-NL" sz="1400" b="1" dirty="0"/>
              <a:t>:</a:t>
            </a:r>
          </a:p>
          <a:p>
            <a:r>
              <a:rPr lang="nl-NL" sz="1400" dirty="0"/>
              <a:t>Begin 2017: $ 75</a:t>
            </a:r>
          </a:p>
          <a:p>
            <a:r>
              <a:rPr lang="nl-NL" sz="1400" dirty="0"/>
              <a:t>Begin 2018: $ 107</a:t>
            </a:r>
          </a:p>
          <a:p>
            <a:r>
              <a:rPr lang="nl-NL" sz="1400" dirty="0"/>
              <a:t>Begin 2019: $ 130</a:t>
            </a:r>
          </a:p>
          <a:p>
            <a:endParaRPr lang="nl-NL" sz="1400" dirty="0"/>
          </a:p>
          <a:p>
            <a:r>
              <a:rPr lang="nl-NL" sz="1400" b="1" dirty="0" err="1"/>
              <a:t>Trading</a:t>
            </a:r>
            <a:r>
              <a:rPr lang="nl-NL" sz="1400" b="1" dirty="0"/>
              <a:t> </a:t>
            </a:r>
            <a:r>
              <a:rPr lang="nl-NL" sz="1400" b="1" dirty="0" err="1"/>
              <a:t>strategy</a:t>
            </a:r>
            <a:r>
              <a:rPr lang="nl-NL" sz="1400" b="1" dirty="0"/>
              <a:t>:</a:t>
            </a:r>
          </a:p>
          <a:p>
            <a:r>
              <a:rPr lang="nl-NL" sz="1400" dirty="0"/>
              <a:t>“</a:t>
            </a:r>
            <a:r>
              <a:rPr lang="nl-NL" sz="1400" dirty="0" err="1"/>
              <a:t>buy</a:t>
            </a:r>
            <a:r>
              <a:rPr lang="nl-NL" sz="1400" dirty="0"/>
              <a:t> stock </a:t>
            </a:r>
            <a:r>
              <a:rPr lang="nl-NL" sz="1400" dirty="0" err="1"/>
              <a:t>when</a:t>
            </a:r>
            <a:r>
              <a:rPr lang="nl-NL" sz="1400" dirty="0"/>
              <a:t> is </a:t>
            </a:r>
            <a:r>
              <a:rPr lang="nl-NL" sz="1400" dirty="0" err="1"/>
              <a:t>it’s</a:t>
            </a:r>
            <a:r>
              <a:rPr lang="nl-NL" sz="1400" dirty="0"/>
              <a:t> </a:t>
            </a:r>
            <a:r>
              <a:rPr lang="nl-NL" sz="1400" dirty="0" err="1"/>
              <a:t>landed</a:t>
            </a:r>
            <a:r>
              <a:rPr lang="nl-NL" sz="1400" dirty="0"/>
              <a:t> on trendline. As long as </a:t>
            </a:r>
            <a:r>
              <a:rPr lang="nl-NL" sz="1400" dirty="0" err="1"/>
              <a:t>the</a:t>
            </a:r>
            <a:r>
              <a:rPr lang="nl-NL" sz="1400" dirty="0"/>
              <a:t> stock moves </a:t>
            </a:r>
            <a:r>
              <a:rPr lang="nl-NL" sz="1400" dirty="0" err="1"/>
              <a:t>above</a:t>
            </a:r>
            <a:r>
              <a:rPr lang="nl-NL" sz="1400" dirty="0"/>
              <a:t> </a:t>
            </a:r>
            <a:r>
              <a:rPr lang="nl-NL" sz="1400" dirty="0" err="1"/>
              <a:t>this</a:t>
            </a:r>
            <a:r>
              <a:rPr lang="nl-NL" sz="1400" dirty="0"/>
              <a:t> trendline, </a:t>
            </a:r>
            <a:r>
              <a:rPr lang="nl-NL" sz="1400" dirty="0" err="1"/>
              <a:t>there</a:t>
            </a:r>
            <a:r>
              <a:rPr lang="nl-NL" sz="1400" dirty="0"/>
              <a:t> is at </a:t>
            </a:r>
            <a:r>
              <a:rPr lang="nl-NL" sz="1400" dirty="0" err="1"/>
              <a:t>least</a:t>
            </a:r>
            <a:r>
              <a:rPr lang="nl-NL" sz="1400" dirty="0"/>
              <a:t> a </a:t>
            </a:r>
            <a:r>
              <a:rPr lang="nl-NL" sz="1400" dirty="0" err="1"/>
              <a:t>yearly</a:t>
            </a:r>
            <a:r>
              <a:rPr lang="nl-NL" sz="1400" dirty="0"/>
              <a:t> </a:t>
            </a:r>
            <a:r>
              <a:rPr lang="nl-NL" sz="1400" dirty="0" err="1"/>
              <a:t>growth</a:t>
            </a:r>
            <a:r>
              <a:rPr lang="nl-NL" sz="1400" dirty="0"/>
              <a:t> of 36%. </a:t>
            </a:r>
            <a:r>
              <a:rPr lang="nl-NL" sz="1400" dirty="0" err="1"/>
              <a:t>Buy</a:t>
            </a:r>
            <a:r>
              <a:rPr lang="nl-NL" sz="1400" dirty="0"/>
              <a:t>, </a:t>
            </a:r>
            <a:r>
              <a:rPr lang="nl-NL" sz="1400" dirty="0" err="1"/>
              <a:t>sit</a:t>
            </a:r>
            <a:r>
              <a:rPr lang="nl-NL" sz="1400" dirty="0"/>
              <a:t> back </a:t>
            </a:r>
            <a:r>
              <a:rPr lang="nl-NL" sz="1400" dirty="0" err="1"/>
              <a:t>and</a:t>
            </a:r>
            <a:r>
              <a:rPr lang="nl-NL" sz="1400" dirty="0"/>
              <a:t> let </a:t>
            </a:r>
            <a:r>
              <a:rPr lang="nl-NL" sz="1400" dirty="0" err="1"/>
              <a:t>the</a:t>
            </a:r>
            <a:r>
              <a:rPr lang="nl-NL" sz="1400" dirty="0"/>
              <a:t> trendline do </a:t>
            </a:r>
            <a:r>
              <a:rPr lang="nl-NL" sz="1400" dirty="0" err="1"/>
              <a:t>it’s</a:t>
            </a:r>
            <a:r>
              <a:rPr lang="nl-NL" sz="1400" dirty="0"/>
              <a:t> </a:t>
            </a:r>
            <a:r>
              <a:rPr lang="nl-NL" sz="1400" dirty="0" err="1"/>
              <a:t>work</a:t>
            </a:r>
            <a:r>
              <a:rPr lang="nl-NL" sz="1400" dirty="0"/>
              <a:t>..”</a:t>
            </a:r>
          </a:p>
          <a:p>
            <a:endParaRPr lang="nl-NL" sz="1400" b="1" dirty="0"/>
          </a:p>
          <a:p>
            <a:endParaRPr lang="nl-NL" sz="1400" b="1" dirty="0"/>
          </a:p>
          <a:p>
            <a:r>
              <a:rPr lang="nl-NL" sz="1400" b="1" dirty="0" err="1"/>
              <a:t>Signal</a:t>
            </a:r>
            <a:r>
              <a:rPr lang="nl-NL" sz="1400" b="1" dirty="0"/>
              <a:t>/Alert:</a:t>
            </a:r>
          </a:p>
          <a:p>
            <a:r>
              <a:rPr lang="nl-NL" sz="1400" dirty="0"/>
              <a:t>Trendline </a:t>
            </a:r>
            <a:r>
              <a:rPr lang="nl-NL" sz="1400" dirty="0" err="1"/>
              <a:t>can</a:t>
            </a:r>
            <a:r>
              <a:rPr lang="nl-NL" sz="1400" dirty="0"/>
              <a:t> </a:t>
            </a:r>
            <a:r>
              <a:rPr lang="nl-NL" sz="1400" dirty="0" err="1"/>
              <a:t>be</a:t>
            </a:r>
            <a:r>
              <a:rPr lang="nl-NL" sz="1400" dirty="0"/>
              <a:t> </a:t>
            </a:r>
            <a:r>
              <a:rPr lang="nl-NL" sz="1400" dirty="0" err="1"/>
              <a:t>used</a:t>
            </a:r>
            <a:r>
              <a:rPr lang="nl-NL" sz="1400" dirty="0"/>
              <a:t> as:</a:t>
            </a:r>
          </a:p>
          <a:p>
            <a:pPr marL="342900" indent="-342900">
              <a:buAutoNum type="arabicParenR"/>
            </a:pPr>
            <a:r>
              <a:rPr lang="nl-NL" sz="1400" dirty="0" err="1"/>
              <a:t>Alerting</a:t>
            </a:r>
            <a:r>
              <a:rPr lang="nl-NL" sz="1400" dirty="0"/>
              <a:t> </a:t>
            </a:r>
            <a:r>
              <a:rPr lang="nl-NL" sz="1400" dirty="0" err="1"/>
              <a:t>by</a:t>
            </a:r>
            <a:r>
              <a:rPr lang="nl-NL" sz="1400" dirty="0"/>
              <a:t> crossing down; no </a:t>
            </a:r>
            <a:r>
              <a:rPr lang="nl-NL" sz="1400" dirty="0" err="1"/>
              <a:t>signal</a:t>
            </a:r>
            <a:r>
              <a:rPr lang="nl-NL" sz="1400" dirty="0"/>
              <a:t> means stock is </a:t>
            </a:r>
            <a:r>
              <a:rPr lang="nl-NL" sz="1400" dirty="0" err="1"/>
              <a:t>above</a:t>
            </a:r>
            <a:r>
              <a:rPr lang="nl-NL" sz="1400" dirty="0"/>
              <a:t> </a:t>
            </a:r>
            <a:r>
              <a:rPr lang="nl-NL" sz="1400" dirty="0" err="1"/>
              <a:t>rising</a:t>
            </a:r>
            <a:r>
              <a:rPr lang="nl-NL" sz="1400" dirty="0"/>
              <a:t> trendline = go up.</a:t>
            </a:r>
          </a:p>
          <a:p>
            <a:pPr marL="342900" indent="-342900">
              <a:buAutoNum type="arabicParenR"/>
            </a:pPr>
            <a:endParaRPr lang="nl-NL" sz="1400" dirty="0"/>
          </a:p>
          <a:p>
            <a:pPr marL="342900" indent="-342900">
              <a:buAutoNum type="arabicParenR"/>
            </a:pPr>
            <a:r>
              <a:rPr lang="nl-NL" sz="1400" dirty="0" err="1"/>
              <a:t>Trailing</a:t>
            </a:r>
            <a:r>
              <a:rPr lang="nl-NL" sz="1400" dirty="0"/>
              <a:t> stop </a:t>
            </a:r>
            <a:r>
              <a:rPr lang="nl-NL" sz="1400" dirty="0" err="1"/>
              <a:t>loss</a:t>
            </a:r>
            <a:endParaRPr lang="nl-NL" sz="1400" dirty="0"/>
          </a:p>
          <a:p>
            <a:pPr marL="342900" indent="-342900">
              <a:buAutoNum type="arabicParenR"/>
            </a:pPr>
            <a:endParaRPr lang="nl-NL" sz="1400" dirty="0"/>
          </a:p>
          <a:p>
            <a:pPr marL="342900" indent="-342900">
              <a:buAutoNum type="arabicParenR"/>
            </a:pPr>
            <a:r>
              <a:rPr lang="nl-NL" sz="1400" dirty="0"/>
              <a:t>Ranking </a:t>
            </a:r>
            <a:r>
              <a:rPr lang="nl-NL" sz="1400" dirty="0" err="1"/>
              <a:t>which</a:t>
            </a:r>
            <a:r>
              <a:rPr lang="nl-NL" sz="1400" dirty="0"/>
              <a:t> stocks has </a:t>
            </a:r>
            <a:r>
              <a:rPr lang="nl-NL" sz="1400" dirty="0" err="1"/>
              <a:t>the</a:t>
            </a:r>
            <a:r>
              <a:rPr lang="nl-NL" sz="1400" dirty="0"/>
              <a:t> </a:t>
            </a:r>
            <a:r>
              <a:rPr lang="nl-NL" sz="1400" dirty="0" err="1"/>
              <a:t>highest</a:t>
            </a:r>
            <a:r>
              <a:rPr lang="nl-NL" sz="1400" dirty="0"/>
              <a:t> </a:t>
            </a:r>
            <a:r>
              <a:rPr lang="nl-NL" sz="1400" dirty="0" err="1"/>
              <a:t>GrowthTrendline</a:t>
            </a:r>
            <a:r>
              <a:rPr lang="nl-NL" sz="1400" dirty="0"/>
              <a:t> %; </a:t>
            </a:r>
          </a:p>
          <a:p>
            <a:r>
              <a:rPr lang="nl-NL" sz="1400" dirty="0" err="1"/>
              <a:t>If</a:t>
            </a:r>
            <a:r>
              <a:rPr lang="nl-NL" sz="1400" dirty="0"/>
              <a:t> </a:t>
            </a:r>
            <a:r>
              <a:rPr lang="nl-NL" sz="1400" dirty="0" err="1"/>
              <a:t>the</a:t>
            </a:r>
            <a:r>
              <a:rPr lang="nl-NL" sz="1400" dirty="0"/>
              <a:t> </a:t>
            </a:r>
            <a:r>
              <a:rPr lang="nl-NL" sz="1400" dirty="0" err="1"/>
              <a:t>this</a:t>
            </a:r>
            <a:r>
              <a:rPr lang="nl-NL" sz="1400" dirty="0"/>
              <a:t> trendline </a:t>
            </a:r>
            <a:r>
              <a:rPr lang="nl-NL" sz="1400" dirty="0" err="1"/>
              <a:t>can</a:t>
            </a:r>
            <a:r>
              <a:rPr lang="nl-NL" sz="1400" dirty="0"/>
              <a:t> </a:t>
            </a:r>
            <a:r>
              <a:rPr lang="nl-NL" sz="1400" dirty="0" err="1"/>
              <a:t>be</a:t>
            </a:r>
            <a:r>
              <a:rPr lang="nl-NL" sz="1400" dirty="0"/>
              <a:t> </a:t>
            </a:r>
            <a:r>
              <a:rPr lang="nl-NL" sz="1400" dirty="0" err="1"/>
              <a:t>automatically</a:t>
            </a:r>
            <a:r>
              <a:rPr lang="nl-NL" sz="1400" dirty="0"/>
              <a:t> </a:t>
            </a:r>
            <a:r>
              <a:rPr lang="nl-NL" sz="1400" dirty="0" err="1"/>
              <a:t>drawn</a:t>
            </a:r>
            <a:r>
              <a:rPr lang="nl-NL" sz="1400" dirty="0"/>
              <a:t> </a:t>
            </a:r>
            <a:r>
              <a:rPr lang="nl-NL" sz="1400" dirty="0" err="1"/>
              <a:t>for</a:t>
            </a:r>
            <a:r>
              <a:rPr lang="nl-NL" sz="1400" dirty="0"/>
              <a:t> </a:t>
            </a:r>
            <a:r>
              <a:rPr lang="nl-NL" sz="1400" dirty="0" err="1"/>
              <a:t>all</a:t>
            </a:r>
            <a:r>
              <a:rPr lang="nl-NL" sz="1400" dirty="0"/>
              <a:t> </a:t>
            </a:r>
            <a:r>
              <a:rPr lang="nl-NL" sz="1400" dirty="0" err="1"/>
              <a:t>charts</a:t>
            </a:r>
            <a:r>
              <a:rPr lang="nl-NL" sz="1400" dirty="0"/>
              <a:t> in a list, we </a:t>
            </a:r>
            <a:r>
              <a:rPr lang="nl-NL" sz="1400" dirty="0" err="1"/>
              <a:t>can</a:t>
            </a:r>
            <a:r>
              <a:rPr lang="nl-NL" sz="1400" dirty="0"/>
              <a:t> rank </a:t>
            </a:r>
            <a:r>
              <a:rPr lang="nl-NL" sz="1400" dirty="0" err="1"/>
              <a:t>the</a:t>
            </a:r>
            <a:r>
              <a:rPr lang="nl-NL" sz="1400" dirty="0"/>
              <a:t> </a:t>
            </a:r>
            <a:r>
              <a:rPr lang="nl-NL" sz="1400" dirty="0" err="1"/>
              <a:t>growth</a:t>
            </a:r>
            <a:r>
              <a:rPr lang="nl-NL" sz="1400" dirty="0"/>
              <a:t> percentages </a:t>
            </a:r>
            <a:r>
              <a:rPr lang="nl-NL" sz="1400" dirty="0" err="1"/>
              <a:t>and</a:t>
            </a:r>
            <a:r>
              <a:rPr lang="nl-NL" sz="1400" dirty="0"/>
              <a:t> select </a:t>
            </a:r>
            <a:r>
              <a:rPr lang="nl-NL" sz="1400" dirty="0" err="1"/>
              <a:t>the</a:t>
            </a:r>
            <a:r>
              <a:rPr lang="nl-NL" sz="1400" dirty="0"/>
              <a:t> </a:t>
            </a:r>
            <a:r>
              <a:rPr lang="nl-NL" sz="1400" dirty="0" err="1"/>
              <a:t>highest</a:t>
            </a:r>
            <a:r>
              <a:rPr lang="nl-NL" sz="1400" dirty="0"/>
              <a:t> </a:t>
            </a:r>
            <a:r>
              <a:rPr lang="nl-NL" sz="1400" dirty="0" err="1"/>
              <a:t>growing</a:t>
            </a:r>
            <a:r>
              <a:rPr lang="nl-NL" sz="1400" dirty="0"/>
              <a:t> stock.</a:t>
            </a:r>
            <a:endParaRPr lang="nl-NL" sz="1600" dirty="0"/>
          </a:p>
        </p:txBody>
      </p:sp>
      <p:sp>
        <p:nvSpPr>
          <p:cNvPr id="10" name="Boog 9">
            <a:extLst>
              <a:ext uri="{FF2B5EF4-FFF2-40B4-BE49-F238E27FC236}">
                <a16:creationId xmlns:a16="http://schemas.microsoft.com/office/drawing/2014/main" id="{D4ADC3FC-36DC-409E-B95B-07FBCD605C1E}"/>
              </a:ext>
            </a:extLst>
          </p:cNvPr>
          <p:cNvSpPr/>
          <p:nvPr/>
        </p:nvSpPr>
        <p:spPr>
          <a:xfrm>
            <a:off x="1924049" y="4600574"/>
            <a:ext cx="714375" cy="1010683"/>
          </a:xfrm>
          <a:prstGeom prst="arc">
            <a:avLst>
              <a:gd name="adj1" fmla="val 17321582"/>
              <a:gd name="adj2" fmla="val 2956832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4E05304A-4004-432D-A942-5767F8CC5DC0}"/>
              </a:ext>
            </a:extLst>
          </p:cNvPr>
          <p:cNvCxnSpPr>
            <a:stCxn id="5" idx="1"/>
          </p:cNvCxnSpPr>
          <p:nvPr/>
        </p:nvCxnSpPr>
        <p:spPr>
          <a:xfrm flipV="1">
            <a:off x="895350" y="5457825"/>
            <a:ext cx="4467225" cy="16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982FA336-7050-4C38-A069-18AE9DA46119}"/>
              </a:ext>
            </a:extLst>
          </p:cNvPr>
          <p:cNvSpPr txBox="1"/>
          <p:nvPr/>
        </p:nvSpPr>
        <p:spPr>
          <a:xfrm>
            <a:off x="2723765" y="4867592"/>
            <a:ext cx="216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/>
              <a:t>Avg</a:t>
            </a:r>
            <a:r>
              <a:rPr lang="nl-NL" dirty="0"/>
              <a:t> </a:t>
            </a:r>
            <a:r>
              <a:rPr lang="nl-NL" dirty="0" err="1"/>
              <a:t>growth</a:t>
            </a:r>
            <a:r>
              <a:rPr lang="nl-NL" dirty="0"/>
              <a:t> </a:t>
            </a:r>
            <a:r>
              <a:rPr lang="nl-NL" dirty="0" err="1"/>
              <a:t>p.yr</a:t>
            </a:r>
            <a:r>
              <a:rPr lang="nl-NL" dirty="0"/>
              <a:t>: 36%</a:t>
            </a:r>
          </a:p>
        </p:txBody>
      </p:sp>
    </p:spTree>
    <p:extLst>
      <p:ext uri="{BB962C8B-B14F-4D97-AF65-F5344CB8AC3E}">
        <p14:creationId xmlns:p14="http://schemas.microsoft.com/office/powerpoint/2010/main" val="39413011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170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Sander Verberkt</dc:creator>
  <cp:lastModifiedBy>Sander Verberkt</cp:lastModifiedBy>
  <cp:revision>1</cp:revision>
  <dcterms:created xsi:type="dcterms:W3CDTF">2019-07-04T08:41:32Z</dcterms:created>
  <dcterms:modified xsi:type="dcterms:W3CDTF">2020-01-24T11:43:54Z</dcterms:modified>
</cp:coreProperties>
</file>