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0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98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705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61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62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58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02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201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326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25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130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63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7EE08-ABD1-4A43-B7B3-8BDE38B5942C}" type="datetimeFigureOut">
              <a:rPr lang="en-GB" smtClean="0"/>
              <a:t>12/07/2017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A8A2A-10E7-403E-96F5-4BF2AEC51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80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48881"/>
            <a:ext cx="4533334" cy="4407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289" y="2408773"/>
            <a:ext cx="4376711" cy="434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6579" y="219998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% of ATR filled (08:00-16:30) v2 –problem illustration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1725" y="1214555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0000"/>
                </a:solidFill>
              </a:rPr>
              <a:t>X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587" y="1172071"/>
            <a:ext cx="38180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indicator informs us that 40% of the 5 day ATR has already be consumed by price action in the first 1 minute bar from 08:00-08:01. This is wrong, it was a small bar and only 6% of ATR had been consumed</a:t>
            </a:r>
            <a:endParaRPr lang="en-GB" sz="1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37320" y="2027648"/>
            <a:ext cx="105281" cy="105208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142601" y="1628800"/>
            <a:ext cx="210562" cy="504056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8104" y="963886"/>
            <a:ext cx="3096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The indicator informs us that 6% of the 5 day ATR has been consumed but the problem is that the chart trading times had to be adjusted in the main platform setting to start at 08:00 resulting in lack of overnight data and the price gap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5954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Neill</dc:creator>
  <cp:lastModifiedBy>Neill</cp:lastModifiedBy>
  <cp:revision>3</cp:revision>
  <dcterms:created xsi:type="dcterms:W3CDTF">2017-07-12T13:53:21Z</dcterms:created>
  <dcterms:modified xsi:type="dcterms:W3CDTF">2017-07-12T14:15:05Z</dcterms:modified>
</cp:coreProperties>
</file>