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80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84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79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727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584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82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8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068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571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72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86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72EA-366C-4DE9-8F98-14B5E84942D9}" type="datetimeFigureOut">
              <a:rPr lang="es-ES" smtClean="0"/>
              <a:t>15/09/2016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61CE-E61B-4B8A-9FF5-33E7DCBAD5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62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103909"/>
            <a:ext cx="10515600" cy="716973"/>
          </a:xfrm>
        </p:spPr>
        <p:txBody>
          <a:bodyPr>
            <a:normAutofit/>
          </a:bodyPr>
          <a:lstStyle/>
          <a:p>
            <a:pPr algn="ctr"/>
            <a:r>
              <a:rPr lang="es-E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SCREENER RMO</a:t>
            </a:r>
            <a:endParaRPr lang="es-ES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820882"/>
            <a:ext cx="10515599" cy="588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66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SCREENER RMO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SCREENER RMO</dc:title>
  <dc:creator>Alberto Gordo</dc:creator>
  <cp:lastModifiedBy>Alberto Gordo</cp:lastModifiedBy>
  <cp:revision>1</cp:revision>
  <dcterms:created xsi:type="dcterms:W3CDTF">2016-09-15T12:53:06Z</dcterms:created>
  <dcterms:modified xsi:type="dcterms:W3CDTF">2016-09-15T12:53:19Z</dcterms:modified>
</cp:coreProperties>
</file>